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47EDB-00E9-4DC1-A0D2-83777023F43C}" type="datetimeFigureOut">
              <a:rPr lang="en-US" smtClean="0"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FD84F1-9C7E-4156-93D1-616D26C8EDE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8288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Danish Resistance: Important Figures</a:t>
            </a:r>
            <a:endParaRPr lang="en-US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10000"/>
            <a:ext cx="6400800" cy="1752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In this slide show, there will be important groups apart of the Danish Resistance as well as renowned people.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BOPA (</a:t>
            </a:r>
            <a:r>
              <a:rPr lang="en-US" sz="3600" b="1" dirty="0">
                <a:solidFill>
                  <a:schemeClr val="bg1"/>
                </a:solidFill>
              </a:rPr>
              <a:t>Bourgeois </a:t>
            </a:r>
            <a:r>
              <a:rPr lang="en-US" sz="3600" b="1" dirty="0" smtClean="0">
                <a:solidFill>
                  <a:schemeClr val="bg1"/>
                </a:solidFill>
              </a:rPr>
              <a:t>Partisans)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2700" dirty="0" smtClean="0"/>
              <a:t>group of the Danish Resistance</a:t>
            </a:r>
            <a:endParaRPr lang="en-US" sz="2700" dirty="0"/>
          </a:p>
        </p:txBody>
      </p:sp>
      <p:pic>
        <p:nvPicPr>
          <p:cNvPr id="1026" name="Picture 2" descr="http://www.bopa.in-historiam.dk/image/Prolog/BOPA%27s%20grundlaegge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24000"/>
            <a:ext cx="5743575" cy="4181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da-DK" sz="3600" b="1" dirty="0" smtClean="0">
                <a:solidFill>
                  <a:schemeClr val="bg1"/>
                </a:solidFill>
              </a:rPr>
              <a:t>Mogens Fog</a:t>
            </a:r>
            <a:r>
              <a:rPr lang="da-DK" dirty="0" smtClean="0"/>
              <a:t/>
            </a:r>
            <a:br>
              <a:rPr lang="da-DK" dirty="0" smtClean="0"/>
            </a:br>
            <a:r>
              <a:rPr lang="da-DK" sz="2700" dirty="0" smtClean="0"/>
              <a:t>one of the resistance movement leaders</a:t>
            </a:r>
            <a:r>
              <a:rPr lang="da-DK" dirty="0" smtClean="0"/>
              <a:t/>
            </a:r>
            <a:br>
              <a:rPr lang="da-DK" dirty="0" smtClean="0"/>
            </a:br>
            <a:endParaRPr lang="en-US" dirty="0"/>
          </a:p>
        </p:txBody>
      </p:sp>
      <p:pic>
        <p:nvPicPr>
          <p:cNvPr id="15362" name="Picture 2" descr="http://img1.information.dk/files/imagecache/article_image_medium/avisbilleder/2009/05/11/20090511-172819-pic-6562862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600200"/>
            <a:ext cx="4381500" cy="481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err="1">
                <a:solidFill>
                  <a:schemeClr val="bg1"/>
                </a:solidFill>
              </a:rPr>
              <a:t>Jørgen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sz="3600" b="1" dirty="0" err="1">
                <a:solidFill>
                  <a:schemeClr val="bg1"/>
                </a:solidFill>
              </a:rPr>
              <a:t>Kieler</a:t>
            </a:r>
            <a:r>
              <a:rPr lang="en-US" sz="3600" b="1" dirty="0">
                <a:solidFill>
                  <a:schemeClr val="bg1"/>
                </a:solidFill>
              </a:rPr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one of the leaders as well, and part of the </a:t>
            </a:r>
            <a:r>
              <a:rPr lang="en-US" sz="2700" dirty="0" err="1" smtClean="0"/>
              <a:t>Holger</a:t>
            </a:r>
            <a:r>
              <a:rPr lang="en-US" sz="2700" dirty="0" smtClean="0"/>
              <a:t> </a:t>
            </a:r>
            <a:r>
              <a:rPr lang="en-US" sz="2700" dirty="0" err="1" smtClean="0"/>
              <a:t>Danske</a:t>
            </a:r>
            <a:r>
              <a:rPr lang="en-US" sz="2700" dirty="0" smtClean="0"/>
              <a:t> resistance group</a:t>
            </a:r>
            <a:endParaRPr lang="en-US" sz="2700" dirty="0"/>
          </a:p>
        </p:txBody>
      </p:sp>
      <p:pic>
        <p:nvPicPr>
          <p:cNvPr id="16386" name="Picture 2" descr="http://www.jfr.org/images/content/pagebuilder/108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00200"/>
            <a:ext cx="44958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Georg </a:t>
            </a:r>
            <a:r>
              <a:rPr lang="en-US" sz="3600" b="1" dirty="0" err="1" smtClean="0">
                <a:solidFill>
                  <a:schemeClr val="bg1"/>
                </a:solidFill>
              </a:rPr>
              <a:t>Duckwitz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German; and leaked information to the Danish regarding the capturing of Jews</a:t>
            </a:r>
            <a:endParaRPr lang="en-US" sz="2700" dirty="0"/>
          </a:p>
        </p:txBody>
      </p:sp>
      <p:pic>
        <p:nvPicPr>
          <p:cNvPr id="17410" name="Picture 2" descr="http://www.holocaustresearchproject.org/revolt/images/duckwi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752600"/>
            <a:ext cx="3257020" cy="46790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Danish Resistance Troops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all killed during the invasion</a:t>
            </a:r>
            <a:endParaRPr lang="en-US" sz="2700" dirty="0"/>
          </a:p>
        </p:txBody>
      </p:sp>
      <p:pic>
        <p:nvPicPr>
          <p:cNvPr id="18434" name="Picture 2" descr="http://www.holocaustresearchproject.org/revolt/images/A%20group%20of%20Danish%20soldiers%20on%20the%20morning%20of%20the%20German%20invas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728934" cy="463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40</Words>
  <Application>Microsoft Office PowerPoint</Application>
  <PresentationFormat>On-screen Show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Danish Resistance: Important Figures</vt:lpstr>
      <vt:lpstr>BOPA (Bourgeois Partisans) group of the Danish Resistance</vt:lpstr>
      <vt:lpstr>Mogens Fog one of the resistance movement leaders </vt:lpstr>
      <vt:lpstr>Jørgen Kieler  one of the leaders as well, and part of the Holger Danske resistance group</vt:lpstr>
      <vt:lpstr>Georg Duckwitz German; and leaked information to the Danish regarding the capturing of Jews</vt:lpstr>
      <vt:lpstr>Danish Resistance Troops all killed during the invasion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Danish Resistance: Important Figures</dc:title>
  <dc:creator>smwestp</dc:creator>
  <cp:lastModifiedBy>smwestp</cp:lastModifiedBy>
  <cp:revision>4</cp:revision>
  <dcterms:created xsi:type="dcterms:W3CDTF">2010-12-08T21:00:20Z</dcterms:created>
  <dcterms:modified xsi:type="dcterms:W3CDTF">2010-12-08T21:31:14Z</dcterms:modified>
</cp:coreProperties>
</file>